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9" r:id="rId1"/>
  </p:sldMasterIdLst>
  <p:notesMasterIdLst>
    <p:notesMasterId r:id="rId7"/>
  </p:notesMasterIdLst>
  <p:handoutMasterIdLst>
    <p:handoutMasterId r:id="rId8"/>
  </p:handoutMasterIdLst>
  <p:sldIdLst>
    <p:sldId id="256" r:id="rId2"/>
    <p:sldId id="391" r:id="rId3"/>
    <p:sldId id="602" r:id="rId4"/>
    <p:sldId id="605" r:id="rId5"/>
    <p:sldId id="379" r:id="rId6"/>
  </p:sldIdLst>
  <p:sldSz cx="9144000" cy="6858000" type="screen4x3"/>
  <p:notesSz cx="9144000" cy="6858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35353"/>
    <a:srgbClr val="000000"/>
    <a:srgbClr val="2D2D2C"/>
    <a:srgbClr val="529FD7"/>
    <a:srgbClr val="323231"/>
    <a:srgbClr val="BD9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65" autoAdjust="0"/>
    <p:restoredTop sz="97391" autoAdjust="0"/>
  </p:normalViewPr>
  <p:slideViewPr>
    <p:cSldViewPr snapToGrid="0" snapToObjects="1">
      <p:cViewPr varScale="1">
        <p:scale>
          <a:sx n="120" d="100"/>
          <a:sy n="120" d="100"/>
        </p:scale>
        <p:origin x="-19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1728"/>
    </p:cViewPr>
  </p:sorterViewPr>
  <p:notesViewPr>
    <p:cSldViewPr snapToGrid="0" snapToObjects="1">
      <p:cViewPr varScale="1">
        <p:scale>
          <a:sx n="125" d="100"/>
          <a:sy n="125" d="100"/>
        </p:scale>
        <p:origin x="-2560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7EF2FC9-DB3A-7D4F-B49E-41470CC3DE73}" type="datetimeFigureOut">
              <a:rPr lang="en-US"/>
              <a:pPr>
                <a:defRPr/>
              </a:pPr>
              <a:t>25/04/13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1DDFE6-61E3-834B-8B62-894DE739FDA6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2174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9B11EC5-0E30-1C4F-B831-4528D7FFCC62}" type="datetimeFigureOut">
              <a:rPr lang="en-US"/>
              <a:pPr>
                <a:defRPr/>
              </a:pPr>
              <a:t>25/04/13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  <a:p>
            <a:pPr lvl="4"/>
            <a:r>
              <a:rPr lang="pt-PT" noProof="0" smtClean="0"/>
              <a:t>Fifth level</a:t>
            </a:r>
            <a:endParaRPr lang="pt-B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62F916D-35FB-CF43-9060-EA5D551C4666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7981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 userDrawn="1"/>
        </p:nvSpPr>
        <p:spPr bwMode="auto">
          <a:xfrm>
            <a:off x="5602658" y="2579310"/>
            <a:ext cx="28431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pt-BR" sz="1400" b="1" dirty="0" smtClean="0">
                <a:latin typeface="Century Gothic"/>
                <a:cs typeface="Century Gothic"/>
              </a:rPr>
              <a:t>Project</a:t>
            </a:r>
            <a:r>
              <a:rPr lang="pt-BR" sz="1400" b="1" baseline="0" dirty="0" smtClean="0">
                <a:latin typeface="Century Gothic"/>
                <a:cs typeface="Century Gothic"/>
              </a:rPr>
              <a:t> x</a:t>
            </a:r>
            <a:endParaRPr lang="pt-BR" sz="1400" b="1" dirty="0" smtClean="0">
              <a:latin typeface="Century Gothic"/>
              <a:cs typeface="Century Gothic"/>
            </a:endParaRPr>
          </a:p>
          <a:p>
            <a:pPr algn="l"/>
            <a:endParaRPr lang="pt-BR" sz="1400" dirty="0">
              <a:latin typeface="Century Gothic"/>
              <a:cs typeface="Century Gothic"/>
            </a:endParaRPr>
          </a:p>
          <a:p>
            <a:pPr algn="l"/>
            <a:r>
              <a:rPr lang="pt-BR" sz="1400" dirty="0" smtClean="0">
                <a:latin typeface="Century Gothic"/>
                <a:cs typeface="Century Gothic"/>
              </a:rPr>
              <a:t>April 2013</a:t>
            </a:r>
            <a:endParaRPr lang="pt-BR" sz="1400" dirty="0">
              <a:latin typeface="Century Gothic"/>
              <a:cs typeface="Century Gothic"/>
            </a:endParaRPr>
          </a:p>
        </p:txBody>
      </p:sp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0" y="5962650"/>
            <a:ext cx="9144000" cy="901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r>
              <a:rPr lang="pt-BR" sz="1200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Confidential</a:t>
            </a:r>
            <a:endParaRPr lang="pt-BR" sz="1200" dirty="0" smtClean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12" descr="IME_logo_pos_rgb_final_l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096" y="2317826"/>
            <a:ext cx="25177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71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10" y="92364"/>
            <a:ext cx="8229600" cy="311728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B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45655" y="438150"/>
            <a:ext cx="8205788" cy="31273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571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10" y="92364"/>
            <a:ext cx="8229600" cy="311728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B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45655" y="438150"/>
            <a:ext cx="8205788" cy="31273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8046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10" y="92364"/>
            <a:ext cx="8229600" cy="311728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B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45655" y="438150"/>
            <a:ext cx="8205788" cy="31273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57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10" y="92364"/>
            <a:ext cx="8229600" cy="311728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B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45655" y="438150"/>
            <a:ext cx="8205788" cy="312738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</a:t>
            </a:r>
            <a:r>
              <a:rPr lang="pt-PT" dirty="0" err="1" smtClean="0"/>
              <a:t>Master</a:t>
            </a:r>
            <a:r>
              <a:rPr lang="pt-PT" dirty="0" smtClean="0"/>
              <a:t>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5394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0" y="6161088"/>
            <a:ext cx="9144000" cy="696912"/>
          </a:xfrm>
          <a:prstGeom prst="rect">
            <a:avLst/>
          </a:prstGeom>
          <a:solidFill>
            <a:srgbClr val="323231"/>
          </a:solidFill>
          <a:ln>
            <a:noFill/>
          </a:ln>
          <a:extLst/>
        </p:spPr>
        <p:txBody>
          <a:bodyPr wrap="none" anchor="ctr"/>
          <a:lstStyle/>
          <a:p>
            <a:pPr lvl="1" eaLnBrk="0" hangingPunct="0"/>
            <a:endParaRPr lang="pt-BR" sz="1000" noProof="0" dirty="0" smtClean="0">
              <a:solidFill>
                <a:srgbClr val="FFFFFF"/>
              </a:solidFill>
              <a:latin typeface="Gill Sans" charset="0"/>
              <a:cs typeface="Gill Sans" charset="0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33388" y="115888"/>
            <a:ext cx="82296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Click to edit Master title style</a:t>
            </a:r>
            <a:endParaRPr lang="pt-BR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58850"/>
            <a:ext cx="82296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styles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2"/>
            <a:r>
              <a:rPr lang="pt-PT" dirty="0" err="1"/>
              <a:t>Third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3"/>
            <a:r>
              <a:rPr lang="pt-PT" dirty="0" err="1"/>
              <a:t>Fourth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4"/>
            <a:r>
              <a:rPr lang="pt-PT" dirty="0" err="1"/>
              <a:t>Fifth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BR" dirty="0"/>
          </a:p>
        </p:txBody>
      </p:sp>
      <p:sp>
        <p:nvSpPr>
          <p:cNvPr id="1030" name="TextBox 13"/>
          <p:cNvSpPr txBox="1">
            <a:spLocks noChangeArrowheads="1"/>
          </p:cNvSpPr>
          <p:nvPr userDrawn="1"/>
        </p:nvSpPr>
        <p:spPr bwMode="auto">
          <a:xfrm>
            <a:off x="8315325" y="6370638"/>
            <a:ext cx="3714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fld id="{56347F23-CB9A-984C-9F81-A86FD5C8FA81}" type="slidenum">
              <a:rPr lang="pt-BR" sz="1200" smtClean="0">
                <a:solidFill>
                  <a:schemeClr val="bg1"/>
                </a:solidFill>
                <a:latin typeface="Gill Sans" charset="0"/>
                <a:cs typeface="Gill Sans" charset="0"/>
              </a:rPr>
              <a:pPr>
                <a:defRPr/>
              </a:pPr>
              <a:t>‹#›</a:t>
            </a:fld>
            <a:endParaRPr lang="pt-BR" sz="1200" dirty="0" smtClean="0">
              <a:solidFill>
                <a:schemeClr val="bg1"/>
              </a:solidFill>
              <a:latin typeface="Gill Sans" charset="0"/>
              <a:cs typeface="Gill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286" r:id="rId2"/>
    <p:sldLayoutId id="2147484287" r:id="rId3"/>
    <p:sldLayoutId id="2147484294" r:id="rId4"/>
    <p:sldLayoutId id="2147484318" r:id="rId5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0000"/>
          </a:solidFill>
          <a:latin typeface="Century Gothic"/>
          <a:ea typeface="ＭＳ Ｐゴシック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Gill Sans" charset="0"/>
          <a:ea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Gill Sans" charset="0"/>
          <a:ea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Gill Sans" charset="0"/>
          <a:ea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Gill Sans" charset="0"/>
          <a:ea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 b="1">
          <a:solidFill>
            <a:srgbClr val="595959"/>
          </a:solidFill>
          <a:latin typeface="Gill Sans" charset="0"/>
          <a:ea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 b="1">
          <a:solidFill>
            <a:srgbClr val="595959"/>
          </a:solidFill>
          <a:latin typeface="Gill Sans" charset="0"/>
          <a:ea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 b="1">
          <a:solidFill>
            <a:srgbClr val="595959"/>
          </a:solidFill>
          <a:latin typeface="Gill Sans" charset="0"/>
          <a:ea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 b="1">
          <a:solidFill>
            <a:srgbClr val="595959"/>
          </a:solidFill>
          <a:latin typeface="Gill Sans" charset="0"/>
          <a:ea typeface="ＭＳ Ｐゴシック" charset="0"/>
        </a:defRPr>
      </a:lvl9pPr>
    </p:titleStyle>
    <p:bodyStyle>
      <a:lvl1pPr marL="184150" indent="-18415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&gt;"/>
        <a:defRPr sz="1400" kern="1200">
          <a:solidFill>
            <a:schemeClr val="tx1"/>
          </a:solidFill>
          <a:latin typeface="Century Gothic"/>
          <a:ea typeface="ＭＳ Ｐゴシック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entury Gothic"/>
          <a:ea typeface="ＭＳ Ｐゴシック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Century Gothic"/>
          <a:ea typeface="ＭＳ Ｐゴシック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entury Gothic"/>
          <a:ea typeface="ＭＳ Ｐゴシック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Century Gothic"/>
          <a:ea typeface="ＭＳ Ｐゴシック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85750" y="146050"/>
            <a:ext cx="86042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000000"/>
                </a:solidFill>
                <a:latin typeface="Century Gothic"/>
                <a:cs typeface="Century Gothic"/>
              </a:rPr>
              <a:t>Index</a:t>
            </a:r>
            <a:endParaRPr lang="en-US" sz="18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eaLnBrk="1" hangingPunct="1"/>
            <a:endParaRPr lang="pt-BR" sz="14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1624" y="1164857"/>
            <a:ext cx="8754838" cy="202106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t">
            <a:spAutoFit/>
          </a:bodyPr>
          <a:lstStyle/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1600" b="1" dirty="0" smtClean="0">
                <a:solidFill>
                  <a:srgbClr val="535353"/>
                </a:solidFill>
                <a:latin typeface="Century Gothic"/>
                <a:ea typeface="+mn-ea"/>
                <a:cs typeface="Century Gothic"/>
              </a:rPr>
              <a:t>xxxxx</a:t>
            </a:r>
            <a:endParaRPr lang="pt-BR" sz="1600" b="1" dirty="0" smtClean="0">
              <a:solidFill>
                <a:srgbClr val="535353"/>
              </a:solidFill>
              <a:latin typeface="Century Gothic"/>
              <a:ea typeface="+mn-ea"/>
              <a:cs typeface="Century Gothic"/>
            </a:endParaRPr>
          </a:p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1600" dirty="0" smtClean="0">
                <a:solidFill>
                  <a:srgbClr val="535353"/>
                </a:solidFill>
                <a:latin typeface="Century Gothic"/>
                <a:ea typeface="+mn-ea"/>
                <a:cs typeface="Century Gothic"/>
              </a:rPr>
              <a:t>xxxxx</a:t>
            </a:r>
            <a:endParaRPr lang="pt-BR" sz="1600" dirty="0" smtClean="0">
              <a:solidFill>
                <a:srgbClr val="535353"/>
              </a:solidFill>
              <a:latin typeface="Century Gothic"/>
              <a:ea typeface="+mn-ea"/>
              <a:cs typeface="Century Gothic"/>
            </a:endParaRPr>
          </a:p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1600" dirty="0" smtClean="0">
                <a:solidFill>
                  <a:srgbClr val="535353"/>
                </a:solidFill>
                <a:latin typeface="Century Gothic"/>
                <a:ea typeface="+mn-ea"/>
                <a:cs typeface="Century Gothic"/>
              </a:rPr>
              <a:t>xxxxx</a:t>
            </a:r>
            <a:endParaRPr lang="pt-BR" sz="1600" dirty="0" smtClean="0">
              <a:solidFill>
                <a:srgbClr val="535353"/>
              </a:solidFill>
              <a:latin typeface="Century Gothic"/>
              <a:ea typeface="+mn-ea"/>
              <a:cs typeface="Century Gothic"/>
            </a:endParaRPr>
          </a:p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1600" dirty="0" smtClean="0">
                <a:solidFill>
                  <a:srgbClr val="535353"/>
                </a:solidFill>
                <a:latin typeface="Century Gothic"/>
                <a:ea typeface="+mn-ea"/>
                <a:cs typeface="Century Gothic"/>
              </a:rPr>
              <a:t>xxxxx</a:t>
            </a:r>
            <a:endParaRPr lang="pt-BR" sz="1600" dirty="0" smtClean="0">
              <a:solidFill>
                <a:srgbClr val="535353"/>
              </a:solidFill>
              <a:latin typeface="Century Gothic"/>
              <a:ea typeface="+mn-ea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2338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2"/>
          <p:cNvSpPr txBox="1">
            <a:spLocks noChangeArrowheads="1"/>
          </p:cNvSpPr>
          <p:nvPr/>
        </p:nvSpPr>
        <p:spPr bwMode="auto">
          <a:xfrm>
            <a:off x="2074552" y="789225"/>
            <a:ext cx="6632575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1714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>
              <a:latin typeface="Century Gothic"/>
              <a:cs typeface="Century Gothic"/>
            </a:endParaRP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endParaRPr lang="pt-BR" sz="1100" dirty="0">
              <a:latin typeface="Century Gothic"/>
              <a:cs typeface="Century Gothic"/>
            </a:endParaRPr>
          </a:p>
        </p:txBody>
      </p:sp>
      <p:sp>
        <p:nvSpPr>
          <p:cNvPr id="14" name="Off-page Connector 2"/>
          <p:cNvSpPr>
            <a:spLocks noChangeArrowheads="1"/>
          </p:cNvSpPr>
          <p:nvPr/>
        </p:nvSpPr>
        <p:spPr bwMode="auto">
          <a:xfrm rot="16200000">
            <a:off x="770726" y="232368"/>
            <a:ext cx="774717" cy="1741487"/>
          </a:xfrm>
          <a:prstGeom prst="flowChartOffpageConnector">
            <a:avLst/>
          </a:prstGeom>
          <a:solidFill>
            <a:srgbClr val="32323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vert"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 smtClean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XXXX</a:t>
            </a:r>
            <a:endParaRPr lang="pt-BR" sz="1200" b="1" dirty="0">
              <a:solidFill>
                <a:srgbClr val="FFFFFF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7202" name="Rectangle 2"/>
          <p:cNvSpPr txBox="1">
            <a:spLocks noChangeArrowheads="1"/>
          </p:cNvSpPr>
          <p:nvPr/>
        </p:nvSpPr>
        <p:spPr bwMode="auto">
          <a:xfrm>
            <a:off x="285750" y="162074"/>
            <a:ext cx="8604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800" b="1" dirty="0" err="1" smtClean="0">
                <a:latin typeface="Century Gothic"/>
                <a:cs typeface="Century Gothic"/>
              </a:rPr>
              <a:t>Title</a:t>
            </a:r>
            <a:endParaRPr lang="pt-BR" sz="1800" b="1" dirty="0" smtClean="0">
              <a:latin typeface="Century Gothic"/>
              <a:cs typeface="Century Gothic"/>
            </a:endParaRPr>
          </a:p>
          <a:p>
            <a:pPr eaLnBrk="1" hangingPunct="1"/>
            <a:r>
              <a:rPr lang="pt-BR" sz="1200" dirty="0" smtClean="0">
                <a:latin typeface="Century Gothic"/>
                <a:cs typeface="Century Gothic"/>
              </a:rPr>
              <a:t>XXXXXXXXX</a:t>
            </a:r>
            <a:endParaRPr lang="pt-BR" sz="1200" dirty="0">
              <a:latin typeface="Century Gothic"/>
              <a:cs typeface="Century Gothic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54245" y="4666996"/>
            <a:ext cx="6745781" cy="144655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</p:txBody>
      </p:sp>
      <p:sp>
        <p:nvSpPr>
          <p:cNvPr id="37" name="Off-page Connector 2"/>
          <p:cNvSpPr>
            <a:spLocks noChangeArrowheads="1"/>
          </p:cNvSpPr>
          <p:nvPr/>
        </p:nvSpPr>
        <p:spPr bwMode="auto">
          <a:xfrm rot="16200000">
            <a:off x="511399" y="4510809"/>
            <a:ext cx="1293369" cy="1741487"/>
          </a:xfrm>
          <a:prstGeom prst="flowChartOffpageConnector">
            <a:avLst/>
          </a:prstGeom>
          <a:solidFill>
            <a:srgbClr val="32323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vert"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 smtClean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XXXXX</a:t>
            </a:r>
            <a:endParaRPr lang="pt-BR" sz="1200" b="1" dirty="0">
              <a:solidFill>
                <a:srgbClr val="FFFFFF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38" name="Line 4"/>
          <p:cNvSpPr>
            <a:spLocks noChangeShapeType="1"/>
          </p:cNvSpPr>
          <p:nvPr/>
        </p:nvSpPr>
        <p:spPr bwMode="auto">
          <a:xfrm>
            <a:off x="285750" y="1571203"/>
            <a:ext cx="8712200" cy="0"/>
          </a:xfrm>
          <a:prstGeom prst="line">
            <a:avLst/>
          </a:prstGeom>
          <a:noFill/>
          <a:ln w="3175">
            <a:solidFill>
              <a:srgbClr val="32323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 dirty="0">
              <a:latin typeface="Century Gothic"/>
              <a:cs typeface="Century Gothic"/>
            </a:endParaRPr>
          </a:p>
        </p:txBody>
      </p:sp>
      <p:sp>
        <p:nvSpPr>
          <p:cNvPr id="44" name="Line 4"/>
          <p:cNvSpPr>
            <a:spLocks noChangeShapeType="1"/>
          </p:cNvSpPr>
          <p:nvPr/>
        </p:nvSpPr>
        <p:spPr bwMode="auto">
          <a:xfrm>
            <a:off x="287338" y="4666996"/>
            <a:ext cx="8712200" cy="0"/>
          </a:xfrm>
          <a:prstGeom prst="line">
            <a:avLst/>
          </a:prstGeom>
          <a:noFill/>
          <a:ln w="3175">
            <a:solidFill>
              <a:srgbClr val="32323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 dirty="0">
              <a:latin typeface="Century Gothic"/>
              <a:cs typeface="Century Gothic"/>
            </a:endParaRPr>
          </a:p>
        </p:txBody>
      </p:sp>
      <p:sp>
        <p:nvSpPr>
          <p:cNvPr id="47" name="Line 4"/>
          <p:cNvSpPr>
            <a:spLocks noChangeShapeType="1"/>
          </p:cNvSpPr>
          <p:nvPr/>
        </p:nvSpPr>
        <p:spPr bwMode="auto">
          <a:xfrm>
            <a:off x="293629" y="3106887"/>
            <a:ext cx="8712200" cy="0"/>
          </a:xfrm>
          <a:prstGeom prst="line">
            <a:avLst/>
          </a:prstGeom>
          <a:noFill/>
          <a:ln w="3175">
            <a:solidFill>
              <a:srgbClr val="323231"/>
            </a:solidFill>
            <a:prstDash val="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 dirty="0">
              <a:latin typeface="Century Gothic"/>
              <a:cs typeface="Century Gothic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153089" y="1624647"/>
            <a:ext cx="4536328" cy="14042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171450" indent="-171450">
              <a:lnSpc>
                <a:spcPct val="13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>
              <a:lnSpc>
                <a:spcPct val="13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>
              <a:lnSpc>
                <a:spcPct val="13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>
              <a:lnSpc>
                <a:spcPct val="13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>
              <a:lnSpc>
                <a:spcPct val="13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>
              <a:lnSpc>
                <a:spcPct val="13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</p:txBody>
      </p:sp>
      <p:sp>
        <p:nvSpPr>
          <p:cNvPr id="54" name="Off-page Connector 2"/>
          <p:cNvSpPr>
            <a:spLocks noChangeArrowheads="1"/>
          </p:cNvSpPr>
          <p:nvPr/>
        </p:nvSpPr>
        <p:spPr bwMode="auto">
          <a:xfrm rot="16200000">
            <a:off x="468435" y="1459381"/>
            <a:ext cx="1391875" cy="1741487"/>
          </a:xfrm>
          <a:prstGeom prst="flowChartOffpageConnector">
            <a:avLst/>
          </a:prstGeom>
          <a:solidFill>
            <a:srgbClr val="32323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vert"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 smtClean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XXXXXX</a:t>
            </a:r>
            <a:endParaRPr lang="pt-BR" sz="1200" b="1" dirty="0">
              <a:solidFill>
                <a:srgbClr val="FFFFFF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58" name="Off-page Connector 2"/>
          <p:cNvSpPr>
            <a:spLocks noChangeArrowheads="1"/>
          </p:cNvSpPr>
          <p:nvPr/>
        </p:nvSpPr>
        <p:spPr bwMode="auto">
          <a:xfrm rot="16200000">
            <a:off x="445709" y="3011495"/>
            <a:ext cx="1424754" cy="1741487"/>
          </a:xfrm>
          <a:prstGeom prst="flowChartOffpageConnector">
            <a:avLst/>
          </a:prstGeom>
          <a:solidFill>
            <a:srgbClr val="32323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vert"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 smtClean="0">
                <a:solidFill>
                  <a:srgbClr val="FFFFFF"/>
                </a:solidFill>
                <a:latin typeface="Century Gothic"/>
                <a:ea typeface="+mn-ea"/>
                <a:cs typeface="Century Gothic"/>
              </a:rPr>
              <a:t>XXXXXXX</a:t>
            </a:r>
            <a:endParaRPr lang="pt-BR" sz="1200" b="1" dirty="0">
              <a:solidFill>
                <a:srgbClr val="FFFFFF"/>
              </a:solidFill>
              <a:latin typeface="Century Gothic"/>
              <a:ea typeface="+mn-ea"/>
              <a:cs typeface="Century Gothic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153090" y="3187566"/>
            <a:ext cx="6641942" cy="13054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 algn="just">
              <a:lnSpc>
                <a:spcPct val="120000"/>
              </a:lnSpc>
              <a:buFont typeface="Arial"/>
              <a:buChar char="•"/>
            </a:pPr>
            <a:r>
              <a:rPr lang="pt-BR" sz="1100" b="1" dirty="0" err="1" smtClean="0">
                <a:latin typeface="Century Gothic"/>
                <a:cs typeface="Century Gothic"/>
              </a:rPr>
              <a:t>Text</a:t>
            </a:r>
            <a:endParaRPr lang="pt-BR" sz="1100" b="1" dirty="0" smtClean="0">
              <a:latin typeface="Century Gothic"/>
              <a:cs typeface="Century Gothic"/>
            </a:endParaRPr>
          </a:p>
          <a:p>
            <a:pPr marL="171450" indent="-171450" algn="just">
              <a:lnSpc>
                <a:spcPct val="120000"/>
              </a:lnSpc>
              <a:buFont typeface="Arial"/>
              <a:buChar char="•"/>
            </a:pPr>
            <a:r>
              <a:rPr lang="pt-BR" sz="1100" b="1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Text</a:t>
            </a:r>
            <a:endParaRPr lang="pt-BR" sz="11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71450" indent="-171450" algn="just">
              <a:lnSpc>
                <a:spcPct val="120000"/>
              </a:lnSpc>
              <a:buFont typeface="Arial"/>
              <a:buChar char="•"/>
            </a:pPr>
            <a:r>
              <a:rPr lang="pt-BR" sz="1100" b="1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Tex</a:t>
            </a:r>
            <a:r>
              <a:rPr lang="pt-BR" sz="1100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</a:t>
            </a:r>
            <a:endParaRPr lang="pt-BR" sz="1100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71450" indent="-171450" algn="just">
              <a:lnSpc>
                <a:spcPct val="120000"/>
              </a:lnSpc>
              <a:buFont typeface="Arial"/>
              <a:buChar char="•"/>
            </a:pPr>
            <a:r>
              <a:rPr lang="pt-BR" sz="1100" b="1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Text</a:t>
            </a:r>
            <a:endParaRPr lang="pt-BR" sz="11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71450" indent="-171450" algn="just">
              <a:lnSpc>
                <a:spcPct val="120000"/>
              </a:lnSpc>
              <a:buFont typeface="Arial"/>
              <a:buChar char="•"/>
            </a:pPr>
            <a:r>
              <a:rPr lang="pt-BR" sz="1100" b="1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Text</a:t>
            </a:r>
            <a:endParaRPr lang="pt-BR" sz="11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71450" indent="-171450" algn="just">
              <a:lnSpc>
                <a:spcPct val="120000"/>
              </a:lnSpc>
              <a:buFont typeface="Arial"/>
              <a:buChar char="•"/>
            </a:pPr>
            <a:r>
              <a:rPr lang="pt-BR" sz="1100" b="1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Text</a:t>
            </a:r>
            <a:endParaRPr lang="pt-BR" sz="11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0799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53" b="10417"/>
          <a:stretch/>
        </p:blipFill>
        <p:spPr>
          <a:xfrm>
            <a:off x="3186155" y="2047069"/>
            <a:ext cx="2761073" cy="238722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5750" y="162074"/>
            <a:ext cx="8858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800" b="1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Title</a:t>
            </a:r>
            <a:endParaRPr lang="pt-BR" sz="18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eaLnBrk="1" hangingPunct="1"/>
            <a:r>
              <a:rPr lang="pt-BR" sz="1200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xxxxxxxxx</a:t>
            </a:r>
            <a:endParaRPr lang="pt-BR" sz="1200" dirty="0">
              <a:latin typeface="Century Gothic"/>
              <a:cs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72667" y="2123361"/>
            <a:ext cx="2433357" cy="2449696"/>
            <a:chOff x="6319091" y="1067409"/>
            <a:chExt cx="2629419" cy="2906880"/>
          </a:xfrm>
        </p:grpSpPr>
        <p:sp>
          <p:nvSpPr>
            <p:cNvPr id="11" name="Rectangle 10"/>
            <p:cNvSpPr/>
            <p:nvPr/>
          </p:nvSpPr>
          <p:spPr>
            <a:xfrm>
              <a:off x="6319091" y="3114381"/>
              <a:ext cx="630408" cy="1906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642941" y="1067409"/>
              <a:ext cx="305569" cy="29068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358775" y="1192695"/>
            <a:ext cx="1816289" cy="261610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Wingdings" charset="0"/>
              <a:buNone/>
              <a:defRPr sz="1100" b="1">
                <a:solidFill>
                  <a:srgbClr val="404040"/>
                </a:solidFill>
                <a:latin typeface="Century Gothic"/>
                <a:cs typeface="Century Gothic"/>
              </a:defRPr>
            </a:lvl1pPr>
            <a:lvl2pPr marL="742950" indent="-285750" eaLnBrk="0" hangingPunct="0">
              <a:defRPr sz="1000">
                <a:latin typeface="Trebuchet MS" charset="0"/>
              </a:defRPr>
            </a:lvl2pPr>
            <a:lvl3pPr marL="1143000" indent="-228600" eaLnBrk="0" hangingPunct="0">
              <a:defRPr sz="1000">
                <a:latin typeface="Trebuchet MS" charset="0"/>
              </a:defRPr>
            </a:lvl3pPr>
            <a:lvl4pPr marL="1600200" indent="-228600" eaLnBrk="0" hangingPunct="0">
              <a:defRPr sz="1000">
                <a:latin typeface="Trebuchet MS" charset="0"/>
              </a:defRPr>
            </a:lvl4pPr>
            <a:lvl5pPr marL="2057400" indent="-228600" eaLnBrk="0" hangingPunct="0">
              <a:defRPr sz="1000">
                <a:latin typeface="Trebuchet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9pPr>
          </a:lstStyle>
          <a:p>
            <a:r>
              <a:rPr lang="pt-BR" dirty="0" smtClean="0"/>
              <a:t>xxxxx</a:t>
            </a:r>
            <a:endParaRPr lang="pt-BR" dirty="0"/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2550544" y="1197542"/>
            <a:ext cx="1816289" cy="261610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Wingdings" charset="0"/>
              <a:buNone/>
              <a:defRPr sz="1100" b="1">
                <a:solidFill>
                  <a:srgbClr val="404040"/>
                </a:solidFill>
                <a:latin typeface="Century Gothic"/>
                <a:cs typeface="Century Gothic"/>
              </a:defRPr>
            </a:lvl1pPr>
            <a:lvl2pPr marL="742950" indent="-285750" eaLnBrk="0" hangingPunct="0">
              <a:defRPr sz="1000">
                <a:latin typeface="Trebuchet MS" charset="0"/>
              </a:defRPr>
            </a:lvl2pPr>
            <a:lvl3pPr marL="1143000" indent="-228600" eaLnBrk="0" hangingPunct="0">
              <a:defRPr sz="1000">
                <a:latin typeface="Trebuchet MS" charset="0"/>
              </a:defRPr>
            </a:lvl3pPr>
            <a:lvl4pPr marL="1600200" indent="-228600" eaLnBrk="0" hangingPunct="0">
              <a:defRPr sz="1000">
                <a:latin typeface="Trebuchet MS" charset="0"/>
              </a:defRPr>
            </a:lvl4pPr>
            <a:lvl5pPr marL="2057400" indent="-228600" eaLnBrk="0" hangingPunct="0">
              <a:defRPr sz="1000">
                <a:latin typeface="Trebuchet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9pPr>
          </a:lstStyle>
          <a:p>
            <a:r>
              <a:rPr lang="pt-BR" dirty="0" err="1" smtClean="0"/>
              <a:t>xxxx</a:t>
            </a:r>
            <a:endParaRPr lang="pt-BR" dirty="0"/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4726551" y="1196053"/>
            <a:ext cx="1816289" cy="261610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Wingdings" charset="0"/>
              <a:buNone/>
              <a:defRPr sz="1100" b="1">
                <a:solidFill>
                  <a:srgbClr val="404040"/>
                </a:solidFill>
                <a:latin typeface="Century Gothic"/>
                <a:cs typeface="Century Gothic"/>
              </a:defRPr>
            </a:lvl1pPr>
            <a:lvl2pPr marL="742950" indent="-285750" eaLnBrk="0" hangingPunct="0">
              <a:defRPr sz="1000">
                <a:latin typeface="Trebuchet MS" charset="0"/>
              </a:defRPr>
            </a:lvl2pPr>
            <a:lvl3pPr marL="1143000" indent="-228600" eaLnBrk="0" hangingPunct="0">
              <a:defRPr sz="1000">
                <a:latin typeface="Trebuchet MS" charset="0"/>
              </a:defRPr>
            </a:lvl3pPr>
            <a:lvl4pPr marL="1600200" indent="-228600" eaLnBrk="0" hangingPunct="0">
              <a:defRPr sz="1000">
                <a:latin typeface="Trebuchet MS" charset="0"/>
              </a:defRPr>
            </a:lvl4pPr>
            <a:lvl5pPr marL="2057400" indent="-228600" eaLnBrk="0" hangingPunct="0">
              <a:defRPr sz="1000">
                <a:latin typeface="Trebuchet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9pPr>
          </a:lstStyle>
          <a:p>
            <a:r>
              <a:rPr lang="pt-BR" dirty="0" err="1" smtClean="0"/>
              <a:t>xxxx</a:t>
            </a:r>
            <a:endParaRPr lang="pt-BR" dirty="0"/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6922786" y="1196053"/>
            <a:ext cx="1816289" cy="261610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Wingdings" charset="0"/>
              <a:buNone/>
              <a:defRPr sz="1100" b="1">
                <a:solidFill>
                  <a:srgbClr val="404040"/>
                </a:solidFill>
                <a:latin typeface="Century Gothic"/>
                <a:cs typeface="Century Gothic"/>
              </a:defRPr>
            </a:lvl1pPr>
            <a:lvl2pPr marL="742950" indent="-285750" eaLnBrk="0" hangingPunct="0">
              <a:defRPr sz="1000">
                <a:latin typeface="Trebuchet MS" charset="0"/>
              </a:defRPr>
            </a:lvl2pPr>
            <a:lvl3pPr marL="1143000" indent="-228600" eaLnBrk="0" hangingPunct="0">
              <a:defRPr sz="1000">
                <a:latin typeface="Trebuchet MS" charset="0"/>
              </a:defRPr>
            </a:lvl3pPr>
            <a:lvl4pPr marL="1600200" indent="-228600" eaLnBrk="0" hangingPunct="0">
              <a:defRPr sz="1000">
                <a:latin typeface="Trebuchet MS" charset="0"/>
              </a:defRPr>
            </a:lvl4pPr>
            <a:lvl5pPr marL="2057400" indent="-228600" eaLnBrk="0" hangingPunct="0">
              <a:defRPr sz="1000">
                <a:latin typeface="Trebuchet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latin typeface="Trebuchet MS" charset="0"/>
              </a:defRPr>
            </a:lvl9pPr>
          </a:lstStyle>
          <a:p>
            <a:r>
              <a:rPr lang="pt-BR" dirty="0" err="1" smtClean="0"/>
              <a:t>xxxx</a:t>
            </a:r>
            <a:endParaRPr lang="pt-BR" dirty="0"/>
          </a:p>
        </p:txBody>
      </p:sp>
      <p:sp>
        <p:nvSpPr>
          <p:cNvPr id="24" name="Plus 23"/>
          <p:cNvSpPr/>
          <p:nvPr/>
        </p:nvSpPr>
        <p:spPr>
          <a:xfrm>
            <a:off x="2233054" y="1187273"/>
            <a:ext cx="270454" cy="270440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Plus 24"/>
          <p:cNvSpPr/>
          <p:nvPr/>
        </p:nvSpPr>
        <p:spPr>
          <a:xfrm>
            <a:off x="4416668" y="1192695"/>
            <a:ext cx="270454" cy="270440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6" name="Plus 25"/>
          <p:cNvSpPr/>
          <p:nvPr/>
        </p:nvSpPr>
        <p:spPr>
          <a:xfrm>
            <a:off x="6602220" y="1180937"/>
            <a:ext cx="270454" cy="270440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40" name="Group 39"/>
          <p:cNvGrpSpPr/>
          <p:nvPr/>
        </p:nvGrpSpPr>
        <p:grpSpPr>
          <a:xfrm>
            <a:off x="6006023" y="1796122"/>
            <a:ext cx="2744833" cy="2656042"/>
            <a:chOff x="321030" y="1811312"/>
            <a:chExt cx="2793443" cy="2663770"/>
          </a:xfrm>
        </p:grpSpPr>
        <p:grpSp>
          <p:nvGrpSpPr>
            <p:cNvPr id="31" name="Group 30"/>
            <p:cNvGrpSpPr/>
            <p:nvPr/>
          </p:nvGrpSpPr>
          <p:grpSpPr>
            <a:xfrm>
              <a:off x="321030" y="1811312"/>
              <a:ext cx="2793443" cy="2656042"/>
              <a:chOff x="368064" y="1240516"/>
              <a:chExt cx="2793443" cy="2656042"/>
            </a:xfrm>
          </p:grpSpPr>
          <p:sp>
            <p:nvSpPr>
              <p:cNvPr id="19" name="TextBox 1"/>
              <p:cNvSpPr txBox="1">
                <a:spLocks noChangeArrowheads="1"/>
              </p:cNvSpPr>
              <p:nvPr/>
            </p:nvSpPr>
            <p:spPr bwMode="auto">
              <a:xfrm>
                <a:off x="368064" y="1240516"/>
                <a:ext cx="2781684" cy="307777"/>
              </a:xfrm>
              <a:prstGeom prst="rect">
                <a:avLst/>
              </a:prstGeom>
              <a:solidFill>
                <a:srgbClr val="32323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9pPr>
              </a:lstStyle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buClr>
                    <a:schemeClr val="bg2"/>
                  </a:buClr>
                  <a:buSzPct val="120000"/>
                  <a:buFont typeface="Wingdings" charset="0"/>
                  <a:buNone/>
                  <a:defRPr/>
                </a:pPr>
                <a:r>
                  <a:rPr lang="pt-BR" sz="1400" b="1" dirty="0" err="1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xxxx</a:t>
                </a:r>
                <a:endParaRPr lang="pt-BR" sz="12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  <p:pic>
            <p:nvPicPr>
              <p:cNvPr id="27" name="Picture 26" descr="costela tambaqui.jpg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379822" y="1548293"/>
                <a:ext cx="2781685" cy="2348265"/>
              </a:xfrm>
              <a:prstGeom prst="rect">
                <a:avLst/>
              </a:prstGeom>
            </p:spPr>
          </p:pic>
        </p:grpSp>
        <p:sp>
          <p:nvSpPr>
            <p:cNvPr id="33" name="Rectangle 32"/>
            <p:cNvSpPr/>
            <p:nvPr/>
          </p:nvSpPr>
          <p:spPr bwMode="auto">
            <a:xfrm>
              <a:off x="332789" y="1811312"/>
              <a:ext cx="2769695" cy="266377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defTabSz="9144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200" i="1" dirty="0">
                <a:ln>
                  <a:solidFill>
                    <a:srgbClr val="000000"/>
                  </a:solidFill>
                </a:ln>
                <a:latin typeface="Century Gothic"/>
                <a:ea typeface="+mn-ea"/>
                <a:cs typeface="Century Gothic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3177533" y="1796122"/>
            <a:ext cx="2769695" cy="266377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9144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sz="1200" i="1" dirty="0">
              <a:ln>
                <a:solidFill>
                  <a:srgbClr val="000000"/>
                </a:solidFill>
              </a:ln>
              <a:latin typeface="Century Gothic"/>
              <a:ea typeface="+mn-ea"/>
              <a:cs typeface="Century Gothic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58776" y="1796122"/>
            <a:ext cx="2761184" cy="2656042"/>
            <a:chOff x="6017782" y="1808789"/>
            <a:chExt cx="2787172" cy="2666293"/>
          </a:xfrm>
        </p:grpSpPr>
        <p:grpSp>
          <p:nvGrpSpPr>
            <p:cNvPr id="32" name="Group 31"/>
            <p:cNvGrpSpPr/>
            <p:nvPr/>
          </p:nvGrpSpPr>
          <p:grpSpPr>
            <a:xfrm>
              <a:off x="6017782" y="1808789"/>
              <a:ext cx="2787172" cy="2666292"/>
              <a:chOff x="3394504" y="3270295"/>
              <a:chExt cx="2787172" cy="2666292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3394504" y="3578072"/>
                <a:ext cx="2781683" cy="2358515"/>
              </a:xfrm>
              <a:prstGeom prst="rect">
                <a:avLst/>
              </a:prstGeom>
            </p:spPr>
          </p:pic>
          <p:sp>
            <p:nvSpPr>
              <p:cNvPr id="29" name="TextBox 1"/>
              <p:cNvSpPr txBox="1">
                <a:spLocks noChangeArrowheads="1"/>
              </p:cNvSpPr>
              <p:nvPr/>
            </p:nvSpPr>
            <p:spPr bwMode="auto">
              <a:xfrm>
                <a:off x="3399992" y="3270295"/>
                <a:ext cx="2781684" cy="307777"/>
              </a:xfrm>
              <a:prstGeom prst="rect">
                <a:avLst/>
              </a:prstGeom>
              <a:solidFill>
                <a:srgbClr val="32323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Trebuchet MS" charset="0"/>
                    <a:ea typeface="ＭＳ Ｐゴシック" charset="0"/>
                  </a:defRPr>
                </a:lvl9pPr>
              </a:lstStyle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buClr>
                    <a:schemeClr val="bg2"/>
                  </a:buClr>
                  <a:buSzPct val="120000"/>
                  <a:buFont typeface="Wingdings" charset="0"/>
                  <a:buNone/>
                  <a:defRPr/>
                </a:pPr>
                <a:r>
                  <a:rPr lang="pt-BR" sz="1400" b="1" dirty="0" err="1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xxxx</a:t>
                </a:r>
                <a:endParaRPr lang="pt-BR" sz="12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 bwMode="auto">
            <a:xfrm>
              <a:off x="6029771" y="1811312"/>
              <a:ext cx="2769695" cy="266377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defTabSz="9144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sz="1200" i="1" dirty="0">
                <a:ln>
                  <a:solidFill>
                    <a:srgbClr val="000000"/>
                  </a:solidFill>
                </a:ln>
                <a:latin typeface="Century Gothic"/>
                <a:ea typeface="+mn-ea"/>
                <a:cs typeface="Century Gothic"/>
              </a:endParaRPr>
            </a:p>
          </p:txBody>
        </p:sp>
      </p:grp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358775" y="4763389"/>
            <a:ext cx="8393113" cy="1011237"/>
          </a:xfrm>
          <a:prstGeom prst="rect">
            <a:avLst/>
          </a:prstGeom>
          <a:solidFill>
            <a:srgbClr val="323231"/>
          </a:solidFill>
          <a:ln>
            <a:noFill/>
          </a:ln>
          <a:extLst/>
        </p:spPr>
        <p:txBody>
          <a:bodyPr anchor="ctr"/>
          <a:lstStyle/>
          <a:p>
            <a:pPr algn="just"/>
            <a:r>
              <a:rPr lang="pt-BR" sz="12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Text</a:t>
            </a:r>
            <a:endParaRPr lang="pt-BR" sz="1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3186155" y="1795225"/>
            <a:ext cx="2755747" cy="306594"/>
          </a:xfrm>
          <a:prstGeom prst="rect">
            <a:avLst/>
          </a:prstGeom>
          <a:solidFill>
            <a:srgbClr val="32323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Wingdings" charset="0"/>
              <a:buNone/>
              <a:defRPr/>
            </a:pPr>
            <a:r>
              <a:rPr lang="pt-BR" sz="1400" b="1" dirty="0" err="1" smtClean="0">
                <a:solidFill>
                  <a:schemeClr val="bg1"/>
                </a:solidFill>
                <a:latin typeface="Century Gothic"/>
                <a:cs typeface="Century Gothic"/>
              </a:rPr>
              <a:t>xxxx</a:t>
            </a:r>
            <a:endParaRPr lang="pt-BR" sz="1200" b="1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8779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29757" y="1345568"/>
            <a:ext cx="4137025" cy="3068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4150" indent="-1841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Lucida Grande" charset="0"/>
              <a:buChar char="&gt;"/>
              <a:defRPr sz="1400" kern="1200">
                <a:solidFill>
                  <a:schemeClr val="tx1"/>
                </a:solidFill>
                <a:latin typeface="Gill Sans"/>
                <a:ea typeface="ＭＳ Ｐゴシック" charset="0"/>
                <a:cs typeface="Gill San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Gill Sans"/>
                <a:ea typeface="ＭＳ Ｐゴシック" charset="0"/>
                <a:cs typeface="Gill San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Gill Sans"/>
                <a:ea typeface="ＭＳ Ｐゴシック" charset="0"/>
                <a:cs typeface="Gill San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Gill Sans"/>
                <a:ea typeface="ＭＳ Ｐゴシック" charset="0"/>
                <a:cs typeface="Gill San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Gill Sans"/>
                <a:ea typeface="ＭＳ Ｐゴシック" charset="0"/>
                <a:cs typeface="Gill 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0" algn="just">
              <a:buNone/>
            </a:pPr>
            <a:endParaRPr lang="pt-BR" sz="10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0975" indent="0" algn="just">
              <a:buNone/>
            </a:pPr>
            <a:endParaRPr lang="pt-BR" sz="1000" b="1" dirty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0975" indent="0" algn="just">
              <a:buNone/>
            </a:pPr>
            <a:endParaRPr lang="pt-BR" sz="1000" b="1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0975" indent="0" algn="just">
              <a:buNone/>
            </a:pPr>
            <a:r>
              <a:rPr lang="pt-BR" sz="1000" b="1" dirty="0" smtClean="0">
                <a:solidFill>
                  <a:srgbClr val="000000"/>
                </a:solidFill>
                <a:latin typeface="Century Gothic"/>
                <a:cs typeface="Century Gothic"/>
              </a:rPr>
              <a:t>Imeri </a:t>
            </a:r>
            <a:r>
              <a:rPr lang="pt-BR" sz="1000" b="1" dirty="0">
                <a:solidFill>
                  <a:srgbClr val="000000"/>
                </a:solidFill>
                <a:latin typeface="Century Gothic"/>
                <a:cs typeface="Century Gothic"/>
              </a:rPr>
              <a:t>Capital</a:t>
            </a:r>
          </a:p>
          <a:p>
            <a:pPr marL="180975" indent="0">
              <a:buNone/>
            </a:pPr>
            <a:endParaRPr lang="pt-BR" sz="1000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0975" indent="0">
              <a:buNone/>
            </a:pPr>
            <a:r>
              <a:rPr lang="pt-BR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Phone:</a:t>
            </a:r>
            <a:r>
              <a:rPr lang="pt-BR" sz="1000" dirty="0">
                <a:solidFill>
                  <a:srgbClr val="000000"/>
                </a:solidFill>
                <a:latin typeface="Century Gothic"/>
                <a:cs typeface="Century Gothic"/>
              </a:rPr>
              <a:t>	+55 (31) 3309-5335</a:t>
            </a:r>
          </a:p>
          <a:p>
            <a:pPr marL="180975" indent="0">
              <a:buNone/>
            </a:pPr>
            <a:endParaRPr lang="pt-BR" sz="1000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0975" indent="0">
              <a:buNone/>
            </a:pPr>
            <a:r>
              <a:rPr lang="pt-BR" sz="1000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Adress</a:t>
            </a:r>
            <a:r>
              <a:rPr lang="pt-BR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:</a:t>
            </a:r>
            <a:r>
              <a:rPr lang="pt-BR" sz="1000" dirty="0">
                <a:solidFill>
                  <a:srgbClr val="000000"/>
                </a:solidFill>
                <a:latin typeface="Century Gothic"/>
                <a:cs typeface="Century Gothic"/>
              </a:rPr>
              <a:t>	</a:t>
            </a:r>
            <a:r>
              <a:rPr lang="pt-BR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Street Sergipe, </a:t>
            </a:r>
            <a:r>
              <a:rPr lang="pt-BR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925 / </a:t>
            </a:r>
            <a:r>
              <a:rPr lang="pt-BR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12 </a:t>
            </a:r>
            <a:r>
              <a:rPr lang="pt-BR" sz="1000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floor</a:t>
            </a:r>
            <a:endParaRPr lang="pt-BR" sz="1000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180975" indent="0">
              <a:buNone/>
            </a:pPr>
            <a:r>
              <a:rPr lang="pt-BR" sz="1000" dirty="0">
                <a:solidFill>
                  <a:srgbClr val="000000"/>
                </a:solidFill>
                <a:latin typeface="Century Gothic"/>
                <a:cs typeface="Century Gothic"/>
              </a:rPr>
              <a:t>	</a:t>
            </a:r>
            <a:r>
              <a:rPr lang="pt-BR" sz="1000" dirty="0" smtClean="0">
                <a:solidFill>
                  <a:srgbClr val="000000"/>
                </a:solidFill>
                <a:latin typeface="Century Gothic"/>
                <a:cs typeface="Century Gothic"/>
              </a:rPr>
              <a:t>	30130-171 </a:t>
            </a:r>
            <a:r>
              <a:rPr lang="pt-BR" sz="1000" dirty="0">
                <a:solidFill>
                  <a:srgbClr val="000000"/>
                </a:solidFill>
                <a:latin typeface="Century Gothic"/>
                <a:cs typeface="Century Gothic"/>
              </a:rPr>
              <a:t>– Belo Horizonte – MG – </a:t>
            </a:r>
            <a:r>
              <a:rPr lang="pt-BR" sz="1000" dirty="0" err="1" smtClean="0">
                <a:solidFill>
                  <a:srgbClr val="000000"/>
                </a:solidFill>
                <a:latin typeface="Century Gothic"/>
                <a:cs typeface="Century Gothic"/>
              </a:rPr>
              <a:t>Brazil</a:t>
            </a:r>
            <a:endParaRPr lang="pt-BR" sz="1000" dirty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0" indent="0" algn="just" eaLnBrk="1" hangingPunct="1">
              <a:buNone/>
            </a:pPr>
            <a:endParaRPr lang="pt-BR" sz="10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4743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20996</TotalTime>
  <Words>48</Words>
  <Application>Microsoft Macintosh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CMMT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 Borges Silva</dc:creator>
  <cp:lastModifiedBy>Imeri Capital</cp:lastModifiedBy>
  <cp:revision>1280</cp:revision>
  <cp:lastPrinted>2013-04-04T16:04:29Z</cp:lastPrinted>
  <dcterms:created xsi:type="dcterms:W3CDTF">2011-11-18T12:43:08Z</dcterms:created>
  <dcterms:modified xsi:type="dcterms:W3CDTF">2013-04-25T17:51:58Z</dcterms:modified>
</cp:coreProperties>
</file>